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4DE7D-2C89-46F0-8CA3-CBC8187E5A4F}" type="datetimeFigureOut">
              <a:rPr lang="zh-CN" altLang="en-US" smtClean="0"/>
              <a:pPr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9AC64-CD35-4FDE-B613-8E729092B8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89462" y="1214438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/>
              <a:t>WB</a:t>
            </a:r>
            <a:endParaRPr lang="zh-CN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38200" y="-636"/>
            <a:ext cx="10515600" cy="1254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Runx2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antibody detection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57kd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623261" y="1407450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252421" y="1222030"/>
            <a:ext cx="4533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628341" y="1716051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172440" y="1559741"/>
            <a:ext cx="4533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660239" y="2023226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151176" y="1868307"/>
            <a:ext cx="4533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633421" y="2428857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85618" y="2211540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665791" y="2851358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275458" y="2676571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612629" y="3284061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243561" y="3034846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4670871" y="3500582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291171" y="3304529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638973" y="4136530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312436" y="3929846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628341" y="4643518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333701" y="4532526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633421" y="5512086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338781" y="5326666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00779" y="954681"/>
            <a:ext cx="5860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            WT          </a:t>
            </a:r>
            <a:r>
              <a:rPr lang="en-US" altLang="zh-CN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-NC          siTUG1     siTUG1+mir-23b  mimics   siTUG1+mir-23b NC 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87570" y="5793391"/>
            <a:ext cx="37081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Instructions: Load 50ug, Runx2 antibody 1:1000 dilution, 2min exposure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Summary: The target signal is detected, with a band of about 50-70kd</a:t>
            </a:r>
          </a:p>
        </p:txBody>
      </p:sp>
      <p:cxnSp>
        <p:nvCxnSpPr>
          <p:cNvPr id="29" name="直接箭头连接符 28"/>
          <p:cNvCxnSpPr/>
          <p:nvPr/>
        </p:nvCxnSpPr>
        <p:spPr>
          <a:xfrm flipH="1">
            <a:off x="8929767" y="2869392"/>
            <a:ext cx="339725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G:\PG综合类\滕老师2019年方案实施\lnc TUG1\文章撰写所需材料及数据\20200806文章修改\Figures revised\8. 干扰TUG1及添加mimics后WB检测RUNX2\2019.tif"/>
          <p:cNvPicPr>
            <a:picLocks noChangeAspect="1" noChangeArrowheads="1"/>
          </p:cNvPicPr>
          <p:nvPr/>
        </p:nvPicPr>
        <p:blipFill>
          <a:blip r:embed="rId2" cstate="print"/>
          <a:srcRect t="14876" b="10143"/>
          <a:stretch>
            <a:fillRect/>
          </a:stretch>
        </p:blipFill>
        <p:spPr bwMode="auto">
          <a:xfrm>
            <a:off x="4976037" y="1318437"/>
            <a:ext cx="3827721" cy="42530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38200" y="-635"/>
            <a:ext cx="10515600" cy="1343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antibody detection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36kd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623261" y="1619885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252421" y="1434465"/>
            <a:ext cx="4533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628341" y="1840632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257501" y="1682926"/>
            <a:ext cx="4533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628341" y="2111720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257501" y="1935536"/>
            <a:ext cx="4533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633421" y="2442384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338781" y="2256964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676424" y="3054017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286090" y="2826067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633894" y="3473835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254193" y="3288415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4628341" y="3719459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248640" y="3608467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628341" y="4327161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280539" y="4205536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628341" y="4888707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312436" y="4745818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697216" y="5514123"/>
            <a:ext cx="2933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338781" y="5392498"/>
            <a:ext cx="36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9436586" y="3406906"/>
            <a:ext cx="339725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835292" y="5951989"/>
            <a:ext cx="45532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Instructions: Load 50ug, GAPDH antibody 1:10000 dilution, 2min exposure</a:t>
            </a:r>
          </a:p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Summary: Target signal detected</a:t>
            </a:r>
          </a:p>
        </p:txBody>
      </p:sp>
      <p:sp>
        <p:nvSpPr>
          <p:cNvPr id="29" name="文本框 25"/>
          <p:cNvSpPr txBox="1"/>
          <p:nvPr/>
        </p:nvSpPr>
        <p:spPr>
          <a:xfrm>
            <a:off x="4490146" y="1167332"/>
            <a:ext cx="5860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            WT           </a:t>
            </a:r>
            <a:r>
              <a:rPr lang="en-US" altLang="zh-CN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-NC               siTUG1     siTUG1+mir-23b  mimics   siTUG1+mir-23b NC 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G:\PG综合类\滕老师2019年方案实施\lnc TUG1\文章撰写所需材料及数据\20200806文章修改\Figures revised\8. 干扰TUG1及添加mimics后WB检测RUNX2\2019.10-内参 (2).tif"/>
          <p:cNvPicPr>
            <a:picLocks noChangeAspect="1" noChangeArrowheads="1"/>
          </p:cNvPicPr>
          <p:nvPr/>
        </p:nvPicPr>
        <p:blipFill>
          <a:blip r:embed="rId2" cstate="print"/>
          <a:srcRect l="3916" t="9023" b="6266"/>
          <a:stretch>
            <a:fillRect/>
          </a:stretch>
        </p:blipFill>
        <p:spPr bwMode="auto">
          <a:xfrm>
            <a:off x="4912241" y="1531088"/>
            <a:ext cx="4359350" cy="42636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102</Words>
  <Application>Microsoft Office PowerPoint</Application>
  <PresentationFormat>宽屏</PresentationFormat>
  <Paragraphs>29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主题</vt:lpstr>
      <vt:lpstr>WB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PG1-20040011 急性胰腺炎细胞层面 功能及作用机制初探</dc:title>
  <dc:creator>tchu</dc:creator>
  <cp:lastModifiedBy>asus</cp:lastModifiedBy>
  <cp:revision>9</cp:revision>
  <dcterms:created xsi:type="dcterms:W3CDTF">2020-06-19T06:04:00Z</dcterms:created>
  <dcterms:modified xsi:type="dcterms:W3CDTF">2021-01-26T02:24:09Z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